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98" r:id="rId33"/>
    <p:sldId id="289" r:id="rId34"/>
    <p:sldId id="299" r:id="rId35"/>
    <p:sldId id="290" r:id="rId36"/>
    <p:sldId id="300" r:id="rId37"/>
    <p:sldId id="291" r:id="rId38"/>
    <p:sldId id="301" r:id="rId39"/>
    <p:sldId id="292" r:id="rId40"/>
    <p:sldId id="302" r:id="rId41"/>
    <p:sldId id="294" r:id="rId42"/>
    <p:sldId id="295" r:id="rId43"/>
    <p:sldId id="293" r:id="rId44"/>
    <p:sldId id="297" r:id="rId45"/>
    <p:sldId id="29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0"/>
            <a:ext cx="12295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5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562" y="290945"/>
            <a:ext cx="10468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 nguồn tài nguyên được sử dụng:</a:t>
            </a:r>
            <a:endParaRPr lang="en-US" sz="5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" y="1437470"/>
            <a:ext cx="12094496" cy="1929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4" y="3778524"/>
            <a:ext cx="12094496" cy="30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4617" y="2343880"/>
            <a:ext cx="54827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STEM là gì?</a:t>
            </a:r>
            <a:endParaRPr lang="en-US" sz="88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14"/>
            <a:ext cx="12191999" cy="6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238"/>
            <a:ext cx="12192000" cy="6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14"/>
            <a:ext cx="12191999" cy="6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24"/>
            <a:ext cx="12191999" cy="6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2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329000"/>
            <a:ext cx="12402355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000"/>
            <a:ext cx="12192000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7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285"/>
            <a:ext cx="12191999" cy="6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000"/>
            <a:ext cx="12191999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5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238"/>
            <a:ext cx="12191999" cy="6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338524"/>
            <a:ext cx="12282151" cy="6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7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333"/>
            <a:ext cx="12191999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762"/>
            <a:ext cx="12192000" cy="6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81"/>
            <a:ext cx="12192000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7777"/>
            <a:ext cx="1062726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14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95039"/>
              </p:ext>
            </p:extLst>
          </p:nvPr>
        </p:nvGraphicFramePr>
        <p:xfrm>
          <a:off x="270456" y="831287"/>
          <a:ext cx="8577329" cy="1826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3075"/>
                <a:gridCol w="2575583"/>
                <a:gridCol w="27186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giá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rừng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Không có giá trị của rừng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Hình</a:t>
                      </a:r>
                      <a:r>
                        <a:rPr lang="en-US" sz="1600" dirty="0">
                          <a:effectLst/>
                        </a:rPr>
                        <a:t> 1: </a:t>
                      </a:r>
                      <a:r>
                        <a:rPr lang="en-US" sz="1600" dirty="0" err="1">
                          <a:effectLst/>
                        </a:rPr>
                        <a:t>giấy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Hình 2: đồ gỗ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Hình 3: Các bài hát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Hình 4: Tranh vẽ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Hình 5: biển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……….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……….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0474"/>
              </p:ext>
            </p:extLst>
          </p:nvPr>
        </p:nvGraphicFramePr>
        <p:xfrm>
          <a:off x="199017" y="5099009"/>
          <a:ext cx="7026031" cy="782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296"/>
                <a:gridCol w="43367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lụt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theo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năm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Động vật quý hiếm theo năm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3050"/>
            <a:ext cx="1245387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1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HĐ 2: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Hậu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rừng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Đưa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tai,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hiếm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HĐ 3: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rừng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74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527" y="2343880"/>
            <a:ext cx="118269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Thế nào là vấn đề STEM?</a:t>
            </a:r>
            <a:endParaRPr lang="en-US" sz="88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3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94" y="2136062"/>
            <a:ext cx="114977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Kỹ năng học sinh đạt được</a:t>
            </a:r>
          </a:p>
          <a:p>
            <a:pPr algn="ctr"/>
            <a:r>
              <a:rPr lang="en-US" sz="80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sau khi học STEM</a:t>
            </a:r>
            <a:endParaRPr lang="en-US" sz="80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8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162</TotalTime>
  <Words>217</Words>
  <Application>Microsoft Office PowerPoint</Application>
  <PresentationFormat>Widescreen</PresentationFormat>
  <Paragraphs>55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2018-09-20T14:25:09Z</dcterms:created>
  <dcterms:modified xsi:type="dcterms:W3CDTF">2018-09-22T12:08:35Z</dcterms:modified>
</cp:coreProperties>
</file>